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976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979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789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0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02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193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887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64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978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048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77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19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708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5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074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256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295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9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240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52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437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4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463868"/>
            <a:ext cx="746033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Proyecto WEB para "Rincón del sabor"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1" y="1328261"/>
            <a:ext cx="8191500" cy="2522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0431" y="4040267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Seccion: 25055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0431" y="4499967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Integrantes: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0431" y="4959668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Millishu Blas, Daniel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0431" y="5288518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Pereda Reyes, Rubi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0431" y="5617369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Fernandez Zavaleta, Janely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0431" y="5946219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Millán Pariona, Mauricio Leandro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0431" y="6405920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Docente: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90431" y="6865620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Camasca Macedo Charles Dummar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65091" y="7495817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5" name="Text 2"/>
          <p:cNvSpPr/>
          <p:nvPr/>
        </p:nvSpPr>
        <p:spPr>
          <a:xfrm>
            <a:off x="1020604" y="1994059"/>
            <a:ext cx="2912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Finalidad del Proyecto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84477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proyecto web para el "Rincón del sabor" tiene como finalidad mejorar la experiencia del cliente mediante una plataforma digital intuitiva y atractiva.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67245"/>
            <a:ext cx="3664863" cy="3484364"/>
          </a:xfrm>
          <a:prstGeom prst="roundRect">
            <a:avLst>
              <a:gd name="adj" fmla="val 97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8" name="Text 5"/>
          <p:cNvSpPr/>
          <p:nvPr/>
        </p:nvSpPr>
        <p:spPr>
          <a:xfrm>
            <a:off x="4912281" y="1994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Funcionalidades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484477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sitio permitirá a los usuarios acceder fácilmente al listado de platos disponibles, conocer sus detalles y precios, y estar al tanto de las promociones vigentes.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1" name="Text 8"/>
          <p:cNvSpPr/>
          <p:nvPr/>
        </p:nvSpPr>
        <p:spPr>
          <a:xfrm>
            <a:off x="1020604" y="5705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95655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esto, se busca optimizar la comunicación con los clientes, incrementar la visibilidad del restaurante y potenciar las estrategias de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6523"/>
            <a:ext cx="7479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54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79796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33330"/>
            <a:ext cx="4166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Dificultades en la comunicación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2374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restaurante "Rincón del Sabor" enfrenta dificultades en la comunicación y acceso a su oferta gastronómica debido a la falta de una plataforma digital optimizada.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943951"/>
            <a:ext cx="3496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Ausencia de menú en línea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43437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ausencia de un menú en línea intuitivo limita la información actualizada sobre platillos, precios y promociones, afectando la experiencia del cliente y la competitividad del negocio.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705445"/>
            <a:ext cx="4474250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General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22584"/>
            <a:ext cx="2207300" cy="10309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85" y="2108478"/>
            <a:ext cx="251579" cy="3145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53276" y="1801535"/>
            <a:ext cx="465760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Desarrollar una página web de carta eficiente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253276" y="2188369"/>
            <a:ext cx="589990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 permita a los clientes visualizar el menú completo y promociones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5118973" y="2666286"/>
            <a:ext cx="8840391" cy="11430"/>
          </a:xfrm>
          <a:prstGeom prst="roundRect">
            <a:avLst>
              <a:gd name="adj" fmla="val 234874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435" y="2698194"/>
            <a:ext cx="4414599" cy="103096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885" y="3056334"/>
            <a:ext cx="251579" cy="3145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56985" y="2877145"/>
            <a:ext cx="448722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Diseñar y desarrollar interfaces responsivas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356985" y="3263979"/>
            <a:ext cx="462069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wireframes y adaptación a múltiples dispositivos</a:t>
            </a:r>
            <a:endParaRPr lang="en-US" sz="1400" dirty="0"/>
          </a:p>
        </p:txBody>
      </p:sp>
      <p:sp>
        <p:nvSpPr>
          <p:cNvPr id="12" name="Shape 6"/>
          <p:cNvSpPr/>
          <p:nvPr/>
        </p:nvSpPr>
        <p:spPr>
          <a:xfrm>
            <a:off x="6222683" y="3741896"/>
            <a:ext cx="7736681" cy="11430"/>
          </a:xfrm>
          <a:prstGeom prst="roundRect">
            <a:avLst>
              <a:gd name="adj" fmla="val 234874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25" y="3773805"/>
            <a:ext cx="6621899" cy="103096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4766" y="4131945"/>
            <a:ext cx="251579" cy="31456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60575" y="3952756"/>
            <a:ext cx="485846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Identificar problemas y analizar requerimientos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460575" y="4339590"/>
            <a:ext cx="511480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Comprender necesidades del negocio y contenido a mostrar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626388" y="5006102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 Específicos:</a:t>
            </a:r>
            <a:endParaRPr lang="en-US" sz="1400" dirty="0"/>
          </a:p>
        </p:txBody>
      </p:sp>
      <p:sp>
        <p:nvSpPr>
          <p:cNvPr id="18" name="Text 10"/>
          <p:cNvSpPr/>
          <p:nvPr/>
        </p:nvSpPr>
        <p:spPr>
          <a:xfrm>
            <a:off x="626388" y="5493663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problemas del restaurante y procesos del negocio que desea implementar en la página.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626388" y="5842516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Analizar los requerimientos del restaurante y el contenido que desea mostrar en la página.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626388" y="6191369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hoja de ruta especificando fechas de entrega y reuniones del equipo</a:t>
            </a:r>
            <a:endParaRPr lang="en-US" sz="1400" dirty="0"/>
          </a:p>
        </p:txBody>
      </p:sp>
      <p:sp>
        <p:nvSpPr>
          <p:cNvPr id="21" name="Text 13"/>
          <p:cNvSpPr/>
          <p:nvPr/>
        </p:nvSpPr>
        <p:spPr>
          <a:xfrm>
            <a:off x="626388" y="6540222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wireframes detallando cómo sería la página al cliente al finalizar el proyecto (PC-MOVIL).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626388" y="6889075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interfaz de visualización en dispositivos móviles</a:t>
            </a:r>
            <a:endParaRPr lang="en-US" sz="1400" dirty="0"/>
          </a:p>
        </p:txBody>
      </p:sp>
      <p:sp>
        <p:nvSpPr>
          <p:cNvPr id="23" name="Text 15"/>
          <p:cNvSpPr/>
          <p:nvPr/>
        </p:nvSpPr>
        <p:spPr>
          <a:xfrm>
            <a:off x="626388" y="7237928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Testear la carga de imágenes del proyecto y el contenido de la página en múltiples resoluciones (pc – movil)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629847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1850708"/>
            <a:ext cx="281344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Mejora de experiencia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232826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digital intuitiva y eficiente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955131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175992"/>
            <a:ext cx="396180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Optimización de comunicación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365355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Digitalización del menú y promociones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280416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450127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Mayor visibilidad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497883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Fortalecimiento del posicionamiento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59473" y="5854184"/>
            <a:ext cx="7597854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proyecto web para </a:t>
            </a:r>
            <a:r>
              <a:rPr lang="en-US" sz="17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"Rincón del Sabor"</a:t>
            </a: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busca mejorar la experiencia del cliente mediante una plataforma digital intuitiva y eficiente. La digitalización del menú y promociones optimizará la comunicación, incrementará la visibilidad y fortalecerá su posicionamiento en el mercado gastronómico.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157" y="596027"/>
            <a:ext cx="4635222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Requerimientos Funcionales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307580" y="1318141"/>
            <a:ext cx="15240" cy="6315432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4" name="Shape 2"/>
          <p:cNvSpPr/>
          <p:nvPr/>
        </p:nvSpPr>
        <p:spPr>
          <a:xfrm>
            <a:off x="6749296" y="1468993"/>
            <a:ext cx="422672" cy="15240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5" name="Shape 3"/>
          <p:cNvSpPr/>
          <p:nvPr/>
        </p:nvSpPr>
        <p:spPr>
          <a:xfrm>
            <a:off x="7156728" y="1318141"/>
            <a:ext cx="316944" cy="316944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32" y="1344513"/>
            <a:ext cx="211336" cy="2642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611642" y="1366480"/>
            <a:ext cx="299906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Navegación y Estructura de la Página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93157" y="1671042"/>
            <a:ext cx="6117550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Menú principal con opciones de navegación claras: Inicio, Listado de Comidas y Contacto (opcional).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3157" y="2206585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Página de bienvenida con mensaje introductorio y banners promocionales.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3157" y="2516624"/>
            <a:ext cx="6117550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Sección de comidas destacadas con imágenes y descripciones de los platillos más populares.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458432" y="2314456"/>
            <a:ext cx="422672" cy="15240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2" name="Shape 9"/>
          <p:cNvSpPr/>
          <p:nvPr/>
        </p:nvSpPr>
        <p:spPr>
          <a:xfrm>
            <a:off x="7156728" y="2163604"/>
            <a:ext cx="316944" cy="316944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32" y="2189976"/>
            <a:ext cx="211336" cy="2642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019693" y="2211943"/>
            <a:ext cx="181844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Visualización de Menú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8019693" y="2516505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Listado completo de platillos con detalles como: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8019693" y="2826544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Imagen representativa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8019693" y="3136583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Nombre del platillo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8019693" y="3446621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Precio y descuentos aplicados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8019693" y="3756660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responsivo para una visualización óptima en dispositivos móviles y de escritorio.</a:t>
            </a:r>
            <a:endParaRPr lang="en-US" sz="1100" dirty="0"/>
          </a:p>
        </p:txBody>
      </p:sp>
      <p:sp>
        <p:nvSpPr>
          <p:cNvPr id="20" name="Shape 16"/>
          <p:cNvSpPr/>
          <p:nvPr/>
        </p:nvSpPr>
        <p:spPr>
          <a:xfrm>
            <a:off x="6749296" y="3400306"/>
            <a:ext cx="422672" cy="15240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21" name="Shape 17"/>
          <p:cNvSpPr/>
          <p:nvPr/>
        </p:nvSpPr>
        <p:spPr>
          <a:xfrm>
            <a:off x="7156728" y="3249454"/>
            <a:ext cx="316944" cy="316944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532" y="3275826"/>
            <a:ext cx="211336" cy="26420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3609261" y="3297793"/>
            <a:ext cx="3001447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Visualización del Menú Seleccionado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493157" y="3602355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Visualización del plato seleccionado con detalles como:</a:t>
            </a:r>
            <a:endParaRPr lang="en-US" sz="1100" dirty="0"/>
          </a:p>
        </p:txBody>
      </p:sp>
      <p:sp>
        <p:nvSpPr>
          <p:cNvPr id="25" name="Text 20"/>
          <p:cNvSpPr/>
          <p:nvPr/>
        </p:nvSpPr>
        <p:spPr>
          <a:xfrm>
            <a:off x="493157" y="3912394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Imagen representativa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493157" y="4222433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Nombre del platillo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493157" y="4532471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Breve descripción de ingredientes y características</a:t>
            </a:r>
            <a:endParaRPr lang="en-US" sz="1100" dirty="0"/>
          </a:p>
        </p:txBody>
      </p:sp>
      <p:sp>
        <p:nvSpPr>
          <p:cNvPr id="28" name="Text 23"/>
          <p:cNvSpPr/>
          <p:nvPr/>
        </p:nvSpPr>
        <p:spPr>
          <a:xfrm>
            <a:off x="493157" y="4842510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Recomendaciones</a:t>
            </a:r>
            <a:endParaRPr lang="en-US" sz="1100" dirty="0"/>
          </a:p>
        </p:txBody>
      </p:sp>
      <p:sp>
        <p:nvSpPr>
          <p:cNvPr id="29" name="Text 24"/>
          <p:cNvSpPr/>
          <p:nvPr/>
        </p:nvSpPr>
        <p:spPr>
          <a:xfrm>
            <a:off x="493157" y="5152549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Tipo de plato</a:t>
            </a:r>
            <a:endParaRPr lang="en-US" sz="1100" dirty="0"/>
          </a:p>
        </p:txBody>
      </p:sp>
      <p:sp>
        <p:nvSpPr>
          <p:cNvPr id="30" name="Text 25"/>
          <p:cNvSpPr/>
          <p:nvPr/>
        </p:nvSpPr>
        <p:spPr>
          <a:xfrm>
            <a:off x="493157" y="5462588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Precio y descuentos aplicables</a:t>
            </a:r>
            <a:endParaRPr lang="en-US" sz="1100" dirty="0"/>
          </a:p>
        </p:txBody>
      </p:sp>
      <p:sp>
        <p:nvSpPr>
          <p:cNvPr id="31" name="Text 26"/>
          <p:cNvSpPr/>
          <p:nvPr/>
        </p:nvSpPr>
        <p:spPr>
          <a:xfrm>
            <a:off x="493157" y="5772626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responsivo para una visualización óptima en dispositivos móviles y de escritorio.</a:t>
            </a:r>
            <a:endParaRPr lang="en-US" sz="1100" dirty="0"/>
          </a:p>
        </p:txBody>
      </p:sp>
      <p:sp>
        <p:nvSpPr>
          <p:cNvPr id="32" name="Shape 27"/>
          <p:cNvSpPr/>
          <p:nvPr/>
        </p:nvSpPr>
        <p:spPr>
          <a:xfrm>
            <a:off x="7458432" y="4915495"/>
            <a:ext cx="422672" cy="15240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33" name="Shape 28"/>
          <p:cNvSpPr/>
          <p:nvPr/>
        </p:nvSpPr>
        <p:spPr>
          <a:xfrm>
            <a:off x="7156728" y="4764643"/>
            <a:ext cx="316944" cy="316944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532" y="4791015"/>
            <a:ext cx="211336" cy="264200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8019693" y="4812983"/>
            <a:ext cx="186273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Interacción del Usuario</a:t>
            </a:r>
            <a:endParaRPr lang="en-US" sz="1350" dirty="0"/>
          </a:p>
        </p:txBody>
      </p:sp>
      <p:sp>
        <p:nvSpPr>
          <p:cNvPr id="36" name="Text 30"/>
          <p:cNvSpPr/>
          <p:nvPr/>
        </p:nvSpPr>
        <p:spPr>
          <a:xfrm>
            <a:off x="8019693" y="5117544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al sitio sin necesidad de registro.</a:t>
            </a:r>
            <a:endParaRPr lang="en-US" sz="1100" dirty="0"/>
          </a:p>
        </p:txBody>
      </p:sp>
      <p:sp>
        <p:nvSpPr>
          <p:cNvPr id="37" name="Text 31"/>
          <p:cNvSpPr/>
          <p:nvPr/>
        </p:nvSpPr>
        <p:spPr>
          <a:xfrm>
            <a:off x="8019693" y="5427583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Búsqueda de platillos por nombre o categoría.</a:t>
            </a:r>
            <a:endParaRPr lang="en-US" sz="1100" dirty="0"/>
          </a:p>
        </p:txBody>
      </p:sp>
      <p:sp>
        <p:nvSpPr>
          <p:cNvPr id="38" name="Text 32"/>
          <p:cNvSpPr/>
          <p:nvPr/>
        </p:nvSpPr>
        <p:spPr>
          <a:xfrm>
            <a:off x="8019693" y="5737622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Filtros de búsqueda según el tipo de comida (entrada, plato fuerte, postre, etc.).</a:t>
            </a:r>
            <a:endParaRPr lang="en-US" sz="1100" dirty="0"/>
          </a:p>
        </p:txBody>
      </p:sp>
      <p:sp>
        <p:nvSpPr>
          <p:cNvPr id="39" name="Text 33"/>
          <p:cNvSpPr/>
          <p:nvPr/>
        </p:nvSpPr>
        <p:spPr>
          <a:xfrm>
            <a:off x="8019693" y="6047661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Sección exclusiva para la publicación de promociones y descuentos.</a:t>
            </a:r>
            <a:endParaRPr lang="en-US" sz="1100" dirty="0"/>
          </a:p>
        </p:txBody>
      </p:sp>
      <p:sp>
        <p:nvSpPr>
          <p:cNvPr id="40" name="Shape 34"/>
          <p:cNvSpPr/>
          <p:nvPr/>
        </p:nvSpPr>
        <p:spPr>
          <a:xfrm>
            <a:off x="6749296" y="6430804"/>
            <a:ext cx="422672" cy="15240"/>
          </a:xfrm>
          <a:prstGeom prst="roundRect">
            <a:avLst>
              <a:gd name="adj" fmla="val 138698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41" name="Shape 35"/>
          <p:cNvSpPr/>
          <p:nvPr/>
        </p:nvSpPr>
        <p:spPr>
          <a:xfrm>
            <a:off x="7156728" y="6279952"/>
            <a:ext cx="316944" cy="316944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4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532" y="6306324"/>
            <a:ext cx="211336" cy="264200"/>
          </a:xfrm>
          <a:prstGeom prst="rect">
            <a:avLst/>
          </a:prstGeom>
        </p:spPr>
      </p:pic>
      <p:sp>
        <p:nvSpPr>
          <p:cNvPr id="43" name="Text 36"/>
          <p:cNvSpPr/>
          <p:nvPr/>
        </p:nvSpPr>
        <p:spPr>
          <a:xfrm>
            <a:off x="4799171" y="6328291"/>
            <a:ext cx="1811536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Tecnologías Utilizadas</a:t>
            </a:r>
            <a:endParaRPr lang="en-US" sz="1350" dirty="0"/>
          </a:p>
        </p:txBody>
      </p:sp>
      <p:sp>
        <p:nvSpPr>
          <p:cNvPr id="44" name="Text 37"/>
          <p:cNvSpPr/>
          <p:nvPr/>
        </p:nvSpPr>
        <p:spPr>
          <a:xfrm>
            <a:off x="493157" y="6632853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HTML, SCSS, Typescript.</a:t>
            </a:r>
            <a:endParaRPr lang="en-US" sz="1100" dirty="0"/>
          </a:p>
        </p:txBody>
      </p:sp>
      <p:sp>
        <p:nvSpPr>
          <p:cNvPr id="45" name="Text 38"/>
          <p:cNvSpPr/>
          <p:nvPr/>
        </p:nvSpPr>
        <p:spPr>
          <a:xfrm>
            <a:off x="493157" y="6942892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Framework: Angular.</a:t>
            </a:r>
            <a:endParaRPr lang="en-US" sz="1100" dirty="0"/>
          </a:p>
        </p:txBody>
      </p:sp>
      <p:sp>
        <p:nvSpPr>
          <p:cNvPr id="46" name="Text 39"/>
          <p:cNvSpPr/>
          <p:nvPr/>
        </p:nvSpPr>
        <p:spPr>
          <a:xfrm>
            <a:off x="493157" y="7252930"/>
            <a:ext cx="6117550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y estilos: Bootstrap y SCSS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7925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Proyecto en pantallas grandes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244"/>
            <a:ext cx="8603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Proyecto en Dispositivos Móviles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652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Vista móvil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9143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adaptado para smartphones con navegación optimizada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74652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201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Platos del Día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9143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Visualización de promociones especiales en formato móvil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Ubicaciones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70522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5" name="Text 2"/>
          <p:cNvSpPr/>
          <p:nvPr/>
        </p:nvSpPr>
        <p:spPr>
          <a:xfrm>
            <a:off x="1303973" y="2270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MIRAFLORES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76094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Av. Larco 123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03973" y="3259931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Lun-Dom: 11am - 11pm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3849648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9" name="Text 6"/>
          <p:cNvSpPr/>
          <p:nvPr/>
        </p:nvSpPr>
        <p:spPr>
          <a:xfrm>
            <a:off x="1644134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SURCO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4340066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Av. Caminos del Inca 456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483905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Lun-Dom: 11am - 11pm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74232" y="5428774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3" name="Text 10"/>
          <p:cNvSpPr/>
          <p:nvPr/>
        </p:nvSpPr>
        <p:spPr>
          <a:xfrm>
            <a:off x="1984415" y="5428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 ISIDRO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84415" y="591919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Av. Javier Prado 789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984415" y="641818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Lun-Dom: 11am - 11pm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671</Words>
  <Application>Microsoft Office PowerPoint</Application>
  <PresentationFormat>Personalizado</PresentationFormat>
  <Paragraphs>99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Inter</vt:lpstr>
      <vt:lpstr>Instrument Sans Medium</vt:lpstr>
      <vt:lpstr>Calibri Light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ALUMNO - MAURICIO LEANDRO MILLAN PARIONA</cp:lastModifiedBy>
  <cp:revision>2</cp:revision>
  <dcterms:created xsi:type="dcterms:W3CDTF">2025-05-30T17:36:03Z</dcterms:created>
  <dcterms:modified xsi:type="dcterms:W3CDTF">2025-05-30T17:37:37Z</dcterms:modified>
</cp:coreProperties>
</file>